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37"/>
  </p:notesMasterIdLst>
  <p:handoutMasterIdLst>
    <p:handoutMasterId r:id="rId38"/>
  </p:handoutMasterIdLst>
  <p:sldIdLst>
    <p:sldId id="256" r:id="rId3"/>
    <p:sldId id="568" r:id="rId4"/>
    <p:sldId id="657" r:id="rId5"/>
    <p:sldId id="660" r:id="rId6"/>
    <p:sldId id="661" r:id="rId7"/>
    <p:sldId id="659" r:id="rId8"/>
    <p:sldId id="662" r:id="rId9"/>
    <p:sldId id="664" r:id="rId10"/>
    <p:sldId id="658" r:id="rId11"/>
    <p:sldId id="666" r:id="rId12"/>
    <p:sldId id="667" r:id="rId13"/>
    <p:sldId id="668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69" r:id="rId25"/>
    <p:sldId id="670" r:id="rId26"/>
    <p:sldId id="665" r:id="rId27"/>
    <p:sldId id="654" r:id="rId28"/>
    <p:sldId id="655" r:id="rId29"/>
    <p:sldId id="656" r:id="rId30"/>
    <p:sldId id="631" r:id="rId31"/>
    <p:sldId id="640" r:id="rId32"/>
    <p:sldId id="621" r:id="rId33"/>
    <p:sldId id="618" r:id="rId34"/>
    <p:sldId id="619" r:id="rId35"/>
    <p:sldId id="62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1" autoAdjust="0"/>
    <p:restoredTop sz="95084"/>
  </p:normalViewPr>
  <p:slideViewPr>
    <p:cSldViewPr snapToGrid="0">
      <p:cViewPr>
        <p:scale>
          <a:sx n="83" d="100"/>
          <a:sy n="83" d="100"/>
        </p:scale>
        <p:origin x="50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2/8/22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56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948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286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2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49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78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859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04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36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68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35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82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254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168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38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4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5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6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51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2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88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391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4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2/8/22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2/8/22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2/8/22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2/8/22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2/8/22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2/8/22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2/2/2022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</p:spTree>
    <p:extLst>
      <p:ext uri="{BB962C8B-B14F-4D97-AF65-F5344CB8AC3E}">
        <p14:creationId xmlns:p14="http://schemas.microsoft.com/office/powerpoint/2010/main" val="418014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</p:spTree>
    <p:extLst>
      <p:ext uri="{BB962C8B-B14F-4D97-AF65-F5344CB8AC3E}">
        <p14:creationId xmlns:p14="http://schemas.microsoft.com/office/powerpoint/2010/main" val="247779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</p:spTree>
    <p:extLst>
      <p:ext uri="{BB962C8B-B14F-4D97-AF65-F5344CB8AC3E}">
        <p14:creationId xmlns:p14="http://schemas.microsoft.com/office/powerpoint/2010/main" val="314961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</p:spTree>
    <p:extLst>
      <p:ext uri="{BB962C8B-B14F-4D97-AF65-F5344CB8AC3E}">
        <p14:creationId xmlns:p14="http://schemas.microsoft.com/office/powerpoint/2010/main" val="215953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</p:spTree>
    <p:extLst>
      <p:ext uri="{BB962C8B-B14F-4D97-AF65-F5344CB8AC3E}">
        <p14:creationId xmlns:p14="http://schemas.microsoft.com/office/powerpoint/2010/main" val="121114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</p:spTree>
    <p:extLst>
      <p:ext uri="{BB962C8B-B14F-4D97-AF65-F5344CB8AC3E}">
        <p14:creationId xmlns:p14="http://schemas.microsoft.com/office/powerpoint/2010/main" val="376091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</p:spTree>
    <p:extLst>
      <p:ext uri="{BB962C8B-B14F-4D97-AF65-F5344CB8AC3E}">
        <p14:creationId xmlns:p14="http://schemas.microsoft.com/office/powerpoint/2010/main" val="484436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</p:spTree>
    <p:extLst>
      <p:ext uri="{BB962C8B-B14F-4D97-AF65-F5344CB8AC3E}">
        <p14:creationId xmlns:p14="http://schemas.microsoft.com/office/powerpoint/2010/main" val="217172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</p:spTree>
    <p:extLst>
      <p:ext uri="{BB962C8B-B14F-4D97-AF65-F5344CB8AC3E}">
        <p14:creationId xmlns:p14="http://schemas.microsoft.com/office/powerpoint/2010/main" val="186097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</p:spTree>
    <p:extLst>
      <p:ext uri="{BB962C8B-B14F-4D97-AF65-F5344CB8AC3E}">
        <p14:creationId xmlns:p14="http://schemas.microsoft.com/office/powerpoint/2010/main" val="156622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700" y="600982"/>
            <a:ext cx="73807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ttX</a:t>
            </a:r>
            <a:r>
              <a:rPr lang="en-US" sz="1600" dirty="0">
                <a:sym typeface="Wingdings" pitchFamily="2" charset="2"/>
              </a:rPr>
              <a:t> analysis: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New UL b-tag WPs for 2016preVFP and 2016 </a:t>
            </a: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postVFP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 released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Switch and implementation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p</a:t>
            </a:r>
            <a:r>
              <a:rPr lang="en-US" sz="1600" baseline="-25000" dirty="0" err="1">
                <a:solidFill>
                  <a:srgbClr val="FF0000"/>
                </a:solidFill>
                <a:sym typeface="Wingdings" pitchFamily="2" charset="2"/>
              </a:rPr>
              <a:t>T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&gt;450 GeV for leading jet and </a:t>
            </a: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p</a:t>
            </a:r>
            <a:r>
              <a:rPr lang="en-US" sz="1600" baseline="-25000" dirty="0" err="1">
                <a:solidFill>
                  <a:srgbClr val="FF0000"/>
                </a:solidFill>
                <a:sym typeface="Wingdings" pitchFamily="2" charset="2"/>
              </a:rPr>
              <a:t>T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&gt;400 GeV for second leading jet </a:t>
            </a:r>
          </a:p>
          <a:p>
            <a:pPr lvl="1"/>
            <a:endParaRPr lang="en-US" sz="16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are writing the AN</a:t>
            </a:r>
            <a:r>
              <a:rPr lang="en-US" sz="1600" dirty="0">
                <a:solidFill>
                  <a:srgbClr val="00B050"/>
                </a:solidFill>
                <a:sym typeface="Wingdings" pitchFamily="2" charset="2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Basic outline along with text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Input all images that are needed for the analysis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Appendices that include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Response matrices, efficiencies, acceptance, purity and stability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Fiducial Measurements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Systematic uncertainties breakdown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Closure tests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Issues are handled on </a:t>
            </a:r>
            <a:r>
              <a:rPr lang="en-US" sz="1600" dirty="0" err="1">
                <a:sym typeface="Wingdings" pitchFamily="2" charset="2"/>
              </a:rPr>
              <a:t>gitlab</a:t>
            </a: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Z’ analysis: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Production for files that were missing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Integration of M1400 W14 for 2016_preVFP in analysis chain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096DF-21DE-3F40-BBB2-65128C74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78" y="493089"/>
            <a:ext cx="4740954" cy="38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</p:spTree>
    <p:extLst>
      <p:ext uri="{BB962C8B-B14F-4D97-AF65-F5344CB8AC3E}">
        <p14:creationId xmlns:p14="http://schemas.microsoft.com/office/powerpoint/2010/main" val="2344607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578A4-13BD-734C-96C2-02E34AF4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58" y="28077"/>
            <a:ext cx="65919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BCACB-113F-B64D-AC5F-5F708DE1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1" y="28077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0CFC6-14AB-1446-903F-37D2DB99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7"/>
            <a:ext cx="65919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177B-C370-6340-B449-BCD036AC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52" y="83024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4B39F-93D4-E34D-B167-27ACEF0C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036" y="28077"/>
            <a:ext cx="65919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68047-57B7-2B4B-86F8-5558869B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652" y="28077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FB213-A725-F347-882D-0B6A4075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68" y="28077"/>
            <a:ext cx="65919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3815A-3747-B349-8949-B97B6E19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683" y="213749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46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26A27-582C-A34D-BBB1-1857527A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85" y="-33090"/>
            <a:ext cx="659190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0A709-E05E-6D41-9C03-FFE4B1AE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0" y="28077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1165C-DE07-A249-88EF-B598BA7C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05" y="28077"/>
            <a:ext cx="65919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8D4E7-EEC4-FF4E-8D90-D5E1AD38E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5" y="-26870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1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0F502-847D-524B-9714-D185CBBE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47" y="0"/>
            <a:ext cx="659190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EE429-F72C-EC4D-A561-A600A68B4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01" y="26870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4AB27-FDA0-DF46-B49A-3BB41F9C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999" y="28077"/>
            <a:ext cx="659190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28A51-7C13-9544-8F59-907657EF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1" y="28077"/>
            <a:ext cx="659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Parton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331521-FDA3-8E4C-A8AF-F40E4EC0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58103" y="548640"/>
            <a:ext cx="4135120" cy="576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C7F99C-99BD-7B47-8839-939DCE92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8779" y="548640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5135417" y="294121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63ECE3-6523-E542-91FD-C6564E99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" y="823700"/>
            <a:ext cx="4043680" cy="290576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50B7B9-F283-B54D-A8E5-DEB4E0EC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5" y="755384"/>
            <a:ext cx="4043680" cy="290576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4C196CD-A499-AD46-BD2E-BEB4C05C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57" y="3426898"/>
            <a:ext cx="404368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7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F82AC9-2A03-BE4F-949E-1B0EF43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77" y="1376183"/>
            <a:ext cx="6892839" cy="49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6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Particle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E3958-CBB4-A049-B01E-BE9182F3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58102" y="549743"/>
            <a:ext cx="413512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2D745-2692-2D43-8DD3-87DB5B34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8780" y="548640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9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>
                <a:solidFill>
                  <a:schemeClr val="tx1"/>
                </a:solidFill>
              </a:rPr>
              <a:t>Acceptance Parton </a:t>
            </a:r>
            <a:r>
              <a:rPr lang="en-GB" sz="2800" u="sng" dirty="0">
                <a:solidFill>
                  <a:schemeClr val="tx1"/>
                </a:solidFill>
              </a:rPr>
              <a:t>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249B-7D86-B442-AD2F-AB458A01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3282" y="548640"/>
            <a:ext cx="413512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85109-55A6-304E-97AC-FE257E95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73599" y="548640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6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Acceptance Particle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00D37-CDF6-DD4A-88DA-F51B58C8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58103" y="606696"/>
            <a:ext cx="4135120" cy="5760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0D971-8421-EF41-8633-EC6AAD7E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8779" y="606696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Mass Fit Results 2016 (pre and </a:t>
            </a:r>
            <a:r>
              <a:rPr lang="en-GB" sz="2800" u="sng" dirty="0" err="1">
                <a:solidFill>
                  <a:schemeClr val="tx1"/>
                </a:solidFill>
              </a:rPr>
              <a:t>postVFP</a:t>
            </a:r>
            <a:r>
              <a:rPr lang="en-GB" sz="2800" u="sng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C25A0-6ABA-F943-92A5-70E963FB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9063" y="476631"/>
            <a:ext cx="5009134" cy="5904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7A21E-EDEB-6D46-8656-8FA8D7ADC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43801" y="476631"/>
            <a:ext cx="5009134" cy="5904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ABE9F5-B0C3-5A42-9870-7CDE14E66A77}"/>
              </a:ext>
            </a:extLst>
          </p:cNvPr>
          <p:cNvSpPr/>
          <p:nvPr/>
        </p:nvSpPr>
        <p:spPr>
          <a:xfrm>
            <a:off x="2644583" y="5564235"/>
            <a:ext cx="49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pre</a:t>
            </a:r>
            <a:endParaRPr lang="en-G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CDBBC-FB41-0D41-A306-F0BE6CC9B10B}"/>
              </a:ext>
            </a:extLst>
          </p:cNvPr>
          <p:cNvSpPr/>
          <p:nvPr/>
        </p:nvSpPr>
        <p:spPr>
          <a:xfrm>
            <a:off x="8798844" y="5564235"/>
            <a:ext cx="59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post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52259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Mass Fit Results 2017, 2018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AF98-72EA-5949-A179-D06FD4C9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9063" y="476631"/>
            <a:ext cx="5009134" cy="5904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28D00-D779-9B49-9CBE-C1B00D73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43801" y="476631"/>
            <a:ext cx="5009134" cy="59047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AA2FB-0175-7F48-A166-1A8FE41CD35D}"/>
              </a:ext>
            </a:extLst>
          </p:cNvPr>
          <p:cNvSpPr/>
          <p:nvPr/>
        </p:nvSpPr>
        <p:spPr>
          <a:xfrm>
            <a:off x="2740413" y="556423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2017</a:t>
            </a:r>
            <a:endParaRPr lang="en-G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F58C7-832F-5742-B6EC-1D091EE4C12B}"/>
              </a:ext>
            </a:extLst>
          </p:cNvPr>
          <p:cNvSpPr/>
          <p:nvPr/>
        </p:nvSpPr>
        <p:spPr>
          <a:xfrm>
            <a:off x="8798844" y="556423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2018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9915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</p:spTree>
    <p:extLst>
      <p:ext uri="{BB962C8B-B14F-4D97-AF65-F5344CB8AC3E}">
        <p14:creationId xmlns:p14="http://schemas.microsoft.com/office/powerpoint/2010/main" val="12196368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13417</TotalTime>
  <Words>839</Words>
  <Application>Microsoft Macintosh PowerPoint</Application>
  <PresentationFormat>Widescreen</PresentationFormat>
  <Paragraphs>219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Retrospect</vt:lpstr>
      <vt:lpstr>Custom Design</vt:lpstr>
      <vt:lpstr> HEP NTUA  Weekly Report  2/2/2022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2411</cp:revision>
  <dcterms:created xsi:type="dcterms:W3CDTF">2019-11-29T10:22:58Z</dcterms:created>
  <dcterms:modified xsi:type="dcterms:W3CDTF">2022-02-08T07:49:02Z</dcterms:modified>
</cp:coreProperties>
</file>